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gif>
</file>

<file path=ppt/media/image24.gif>
</file>

<file path=ppt/media/image25.gif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Shape 2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Shape 2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1" name="Shape 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Shape 77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8" name="Shape 8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Shape 8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Shape 9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1" name="Shape 91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b="1" i="0" sz="4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b="1" i="0" sz="4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b="1" i="0" sz="4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b="1" i="0" sz="4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b="1" i="0" sz="4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b="1" i="0" sz="4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b="1" i="0" sz="4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b="1" i="0" sz="4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b="1" i="0" sz="4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2" name="Shape 9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3" name="Shape 9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" name="Shape 9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7" name="Shape 9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Shape 9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" name="Shape 9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01" name="Shape 10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4" name="Shape 10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5" name="Shape 10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Shape 10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7" name="Shape 10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Shape 1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Shape 1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Shape 1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" name="Shape 11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b="1" i="0" sz="3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b="1" i="0" sz="3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b="1" i="0" sz="3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b="1" i="0" sz="3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b="1" i="0" sz="3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b="1" i="0" sz="3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b="1" i="0" sz="3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b="1" i="0" sz="3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b="1" i="0" sz="3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9" name="Shape 11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0" name="Shape 1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Shape 1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" name="Shape 12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24" name="Shape 124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25" name="Shape 1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" name="Shape 12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9" name="Shape 12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Shape 13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" name="Shape 131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3" name="Shape 13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Shape 13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36" name="Shape 13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Shape 13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8" name="Shape 13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b="1" i="0" sz="3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b="1" i="0" sz="3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b="1" i="0" sz="3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b="1" i="0" sz="3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b="1" i="0" sz="3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b="1" i="0" sz="3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b="1" i="0" sz="3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b="1" i="0" sz="3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b="1" i="0" sz="3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39" name="Shape 1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Shape 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" name="Shape 1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3" name="Shape 1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Shape 1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5" name="Shape 14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b="1" i="0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46" name="Shape 14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47" name="Shape 14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48" name="Shape 14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/>
        </p:txBody>
      </p:sp>
      <p:sp>
        <p:nvSpPr>
          <p:cNvPr id="151" name="Shape 15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Shape 15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54" name="Shape 15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Shape 15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6" name="Shape 156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b="1" i="0" sz="8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b="1" i="0" sz="8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b="1" i="0" sz="8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b="1" i="0" sz="8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b="1" i="0" sz="8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b="1" i="0" sz="8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b="1" i="0" sz="8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b="1" i="0" sz="8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b="1" i="0" sz="8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58" name="Shape 15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Shape 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Shape 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Shape 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Shape 3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Shape 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Shape 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Shape 5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g"/><Relationship Id="rId4" Type="http://schemas.openxmlformats.org/officeDocument/2006/relationships/image" Target="../media/image5.jpg"/><Relationship Id="rId5" Type="http://schemas.openxmlformats.org/officeDocument/2006/relationships/image" Target="../media/image25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4.png"/><Relationship Id="rId9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/>
        </p:nvSpPr>
        <p:spPr>
          <a:xfrm>
            <a:off x="991075" y="2182850"/>
            <a:ext cx="4340700" cy="27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Client : Dr. Kyoung-Ho Shin</a:t>
            </a:r>
            <a:endParaRPr b="1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Team MI 7</a:t>
            </a:r>
            <a:endParaRPr b="1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Abhijeet Agrawal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Durga Charan Potukuru	         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Krishna Veni Karri		         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Srinivas Prakash Pakala	                      Sai Praneetha Jaladanki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Vipul Chandoor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Shape 164"/>
          <p:cNvSpPr txBox="1"/>
          <p:nvPr>
            <p:ph type="ctrTitle"/>
          </p:nvPr>
        </p:nvSpPr>
        <p:spPr>
          <a:xfrm>
            <a:off x="882125" y="1145400"/>
            <a:ext cx="7688100" cy="8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</a:pPr>
            <a:r>
              <a:rPr b="1" i="0" lang="en" sz="4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Socio Analyzer</a:t>
            </a:r>
            <a:endParaRPr b="1" i="0" sz="4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65" name="Shape 1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37525" y="2446300"/>
            <a:ext cx="2331300" cy="2316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166" name="Shape 166"/>
          <p:cNvSpPr txBox="1"/>
          <p:nvPr/>
        </p:nvSpPr>
        <p:spPr>
          <a:xfrm>
            <a:off x="0" y="4717323"/>
            <a:ext cx="80793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ee the source image" id="248" name="Shape 2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92488" y="955588"/>
            <a:ext cx="4912025" cy="3684025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Shape 249"/>
          <p:cNvSpPr txBox="1"/>
          <p:nvPr/>
        </p:nvSpPr>
        <p:spPr>
          <a:xfrm>
            <a:off x="2192500" y="248875"/>
            <a:ext cx="4776000" cy="8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Demo time</a:t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0" name="Shape 250"/>
          <p:cNvSpPr txBox="1"/>
          <p:nvPr/>
        </p:nvSpPr>
        <p:spPr>
          <a:xfrm>
            <a:off x="5036850" y="4705000"/>
            <a:ext cx="39579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Abhijeet Agrawal &amp; Durga Charan Potukuru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Shape 251"/>
          <p:cNvSpPr txBox="1"/>
          <p:nvPr/>
        </p:nvSpPr>
        <p:spPr>
          <a:xfrm>
            <a:off x="0" y="4717323"/>
            <a:ext cx="80793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type="title"/>
          </p:nvPr>
        </p:nvSpPr>
        <p:spPr>
          <a:xfrm>
            <a:off x="727800" y="118830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</a:pPr>
            <a:r>
              <a:rPr b="1" i="0" lang="en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Sentiment analysis</a:t>
            </a:r>
            <a:endParaRPr b="1" i="0" sz="26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57" name="Shape 2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6000" y="1794575"/>
            <a:ext cx="7163640" cy="298485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Shape 258"/>
          <p:cNvSpPr txBox="1"/>
          <p:nvPr/>
        </p:nvSpPr>
        <p:spPr>
          <a:xfrm>
            <a:off x="6909350" y="4705000"/>
            <a:ext cx="2085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Durga Charan Potukuru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Shape 259"/>
          <p:cNvSpPr txBox="1"/>
          <p:nvPr/>
        </p:nvSpPr>
        <p:spPr>
          <a:xfrm>
            <a:off x="0" y="4717323"/>
            <a:ext cx="80793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</a:pPr>
            <a:r>
              <a:rPr b="1" i="0" lang="en" sz="2600" u="none" cap="none" strike="noStrike">
                <a:solidFill>
                  <a:srgbClr val="262626"/>
                </a:solidFill>
                <a:latin typeface="Raleway"/>
                <a:ea typeface="Raleway"/>
                <a:cs typeface="Raleway"/>
                <a:sym typeface="Raleway"/>
              </a:rPr>
              <a:t>Future tasks</a:t>
            </a:r>
            <a:endParaRPr b="1" i="0" sz="26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5" name="Shape 265"/>
          <p:cNvSpPr txBox="1"/>
          <p:nvPr>
            <p:ph idx="1" type="body"/>
          </p:nvPr>
        </p:nvSpPr>
        <p:spPr>
          <a:xfrm>
            <a:off x="729450" y="220922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262626"/>
                </a:solidFill>
                <a:latin typeface="Lato"/>
                <a:ea typeface="Lato"/>
                <a:cs typeface="Lato"/>
                <a:sym typeface="Lato"/>
              </a:rPr>
              <a:t>Sentiment analysis</a:t>
            </a:r>
            <a:endParaRPr b="0" i="0" sz="1800" u="none" cap="none" strike="noStrike">
              <a:solidFill>
                <a:srgbClr val="262626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262626"/>
                </a:solidFill>
                <a:latin typeface="Lato"/>
                <a:ea typeface="Lato"/>
                <a:cs typeface="Lato"/>
                <a:sym typeface="Lato"/>
              </a:rPr>
              <a:t>Frontend development</a:t>
            </a:r>
            <a:endParaRPr b="0" i="0" sz="1800" u="none" cap="none" strike="noStrike">
              <a:solidFill>
                <a:srgbClr val="262626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262626"/>
                </a:solidFill>
                <a:latin typeface="Lato"/>
                <a:ea typeface="Lato"/>
                <a:cs typeface="Lato"/>
                <a:sym typeface="Lato"/>
              </a:rPr>
              <a:t>Database design and connectivity</a:t>
            </a:r>
            <a:endParaRPr b="0" i="0" sz="1800" u="none" cap="none" strike="noStrike">
              <a:solidFill>
                <a:srgbClr val="262626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262626"/>
                </a:solidFill>
                <a:latin typeface="Lato"/>
                <a:ea typeface="Lato"/>
                <a:cs typeface="Lato"/>
                <a:sym typeface="Lato"/>
              </a:rPr>
              <a:t>Data visualization</a:t>
            </a:r>
            <a:endParaRPr b="0" i="0" sz="1800" u="none" cap="none" strike="noStrike">
              <a:solidFill>
                <a:srgbClr val="83992A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6" name="Shape 2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0" y="938900"/>
            <a:ext cx="1949149" cy="1949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Shape 26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50125" y="2705850"/>
            <a:ext cx="2476500" cy="18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Shape 268"/>
          <p:cNvSpPr txBox="1"/>
          <p:nvPr/>
        </p:nvSpPr>
        <p:spPr>
          <a:xfrm>
            <a:off x="6521150" y="4693550"/>
            <a:ext cx="22881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Srinivas Prakash Pakala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Shape 269"/>
          <p:cNvSpPr txBox="1"/>
          <p:nvPr/>
        </p:nvSpPr>
        <p:spPr>
          <a:xfrm>
            <a:off x="0" y="4717323"/>
            <a:ext cx="80793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</a:pPr>
            <a:r>
              <a:rPr b="1" i="0" lang="en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Limitations</a:t>
            </a:r>
            <a:endParaRPr b="1" i="0" sz="26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401450" y="1924800"/>
            <a:ext cx="47295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262626"/>
                </a:solidFill>
                <a:latin typeface="Lato"/>
                <a:ea typeface="Lato"/>
                <a:cs typeface="Lato"/>
                <a:sym typeface="Lato"/>
              </a:rPr>
              <a:t>No access to demographic data like age of the person, location, gender etc.</a:t>
            </a:r>
            <a:endParaRPr b="0" i="0" sz="1800" u="none" cap="none" strike="noStrike">
              <a:solidFill>
                <a:srgbClr val="262626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262626"/>
                </a:solidFill>
                <a:latin typeface="Lato"/>
                <a:ea typeface="Lato"/>
                <a:cs typeface="Lato"/>
                <a:sym typeface="Lato"/>
              </a:rPr>
              <a:t>Expensive historic data</a:t>
            </a:r>
            <a:endParaRPr b="0" i="0" sz="1800" u="none" cap="none" strike="noStrike">
              <a:solidFill>
                <a:srgbClr val="262626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262626"/>
                </a:solidFill>
                <a:latin typeface="Lato"/>
                <a:ea typeface="Lato"/>
                <a:cs typeface="Lato"/>
                <a:sym typeface="Lato"/>
              </a:rPr>
              <a:t>Cannot retrieve data from other social media</a:t>
            </a:r>
            <a:endParaRPr b="0" i="0" sz="1800" u="none" cap="none" strike="noStrike">
              <a:solidFill>
                <a:srgbClr val="262626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262626"/>
                </a:solidFill>
                <a:latin typeface="Lato"/>
                <a:ea typeface="Lato"/>
                <a:cs typeface="Lato"/>
                <a:sym typeface="Lato"/>
              </a:rPr>
              <a:t>Storage of historic data</a:t>
            </a:r>
            <a:endParaRPr b="0" i="0" sz="1800" u="none" cap="none" strike="noStrike">
              <a:solidFill>
                <a:srgbClr val="26262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 b="0" i="0" sz="1800" u="none" cap="none" strike="noStrike">
              <a:solidFill>
                <a:srgbClr val="26262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 b="0" i="0" sz="18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6" name="Shape 276"/>
          <p:cNvPicPr preferRelativeResize="0"/>
          <p:nvPr/>
        </p:nvPicPr>
        <p:blipFill rotWithShape="1">
          <a:blip r:embed="rId3">
            <a:alphaModFix/>
          </a:blip>
          <a:srcRect b="22293" l="0" r="20652" t="0"/>
          <a:stretch/>
        </p:blipFill>
        <p:spPr>
          <a:xfrm>
            <a:off x="5130950" y="1942838"/>
            <a:ext cx="3840925" cy="2661701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Shape 277"/>
          <p:cNvSpPr txBox="1"/>
          <p:nvPr/>
        </p:nvSpPr>
        <p:spPr>
          <a:xfrm>
            <a:off x="6683775" y="4693525"/>
            <a:ext cx="22881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Srinivas Prakash Pakala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Shape 278"/>
          <p:cNvSpPr txBox="1"/>
          <p:nvPr/>
        </p:nvSpPr>
        <p:spPr>
          <a:xfrm>
            <a:off x="0" y="4717323"/>
            <a:ext cx="80793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13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ee the source image" id="283" name="Shape 28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68500" y="619125"/>
            <a:ext cx="5207000" cy="390525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Shape 284"/>
          <p:cNvSpPr txBox="1"/>
          <p:nvPr/>
        </p:nvSpPr>
        <p:spPr>
          <a:xfrm>
            <a:off x="0" y="4717323"/>
            <a:ext cx="80793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729450" y="12182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</a:pPr>
            <a:r>
              <a:rPr b="1" i="0" lang="en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Outline</a:t>
            </a:r>
            <a:endParaRPr b="1" i="0" sz="26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729450" y="1753475"/>
            <a:ext cx="7688700" cy="30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Introduction</a:t>
            </a:r>
            <a:endParaRPr b="0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Problem statement</a:t>
            </a:r>
            <a:endParaRPr b="0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Proposed solution</a:t>
            </a:r>
            <a:endParaRPr b="0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Tools and techniques</a:t>
            </a:r>
            <a:endParaRPr b="0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Workflow</a:t>
            </a:r>
            <a:endParaRPr b="0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000000"/>
                </a:solidFill>
              </a:rPr>
              <a:t>E-R diagram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Demo </a:t>
            </a:r>
            <a:endParaRPr b="0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000000"/>
                </a:solidFill>
              </a:rPr>
              <a:t>Sentiment analysis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Future tasks</a:t>
            </a:r>
            <a:endParaRPr b="0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000000"/>
                </a:solidFill>
              </a:rPr>
              <a:t>Limitations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173" name="Shape 1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1204536">
            <a:off x="5341500" y="1441200"/>
            <a:ext cx="2261100" cy="226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Shape 174"/>
          <p:cNvSpPr txBox="1"/>
          <p:nvPr/>
        </p:nvSpPr>
        <p:spPr>
          <a:xfrm>
            <a:off x="0" y="4717323"/>
            <a:ext cx="80793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 rotWithShape="1">
          <a:blip r:embed="rId3">
            <a:alphaModFix/>
          </a:blip>
          <a:srcRect b="5520" l="10842" r="9538" t="8876"/>
          <a:stretch/>
        </p:blipFill>
        <p:spPr>
          <a:xfrm>
            <a:off x="2622600" y="517300"/>
            <a:ext cx="5260150" cy="4626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</a:pPr>
            <a:r>
              <a:rPr b="1" i="0" lang="en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	</a:t>
            </a:r>
            <a:endParaRPr b="1" i="0" sz="26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7241200" y="4705000"/>
            <a:ext cx="17538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Vipul Chandoor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Shape 182"/>
          <p:cNvSpPr txBox="1"/>
          <p:nvPr/>
        </p:nvSpPr>
        <p:spPr>
          <a:xfrm>
            <a:off x="0" y="4717323"/>
            <a:ext cx="80793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218775" y="12069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</a:pPr>
            <a:r>
              <a:rPr b="1" i="0" lang="en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Problem statement</a:t>
            </a:r>
            <a:endParaRPr b="1" i="0" sz="26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88" name="Shape 188"/>
          <p:cNvPicPr preferRelativeResize="0"/>
          <p:nvPr/>
        </p:nvPicPr>
        <p:blipFill rotWithShape="1">
          <a:blip r:embed="rId3">
            <a:alphaModFix/>
          </a:blip>
          <a:srcRect b="0" l="0" r="0" t="14412"/>
          <a:stretch/>
        </p:blipFill>
        <p:spPr>
          <a:xfrm>
            <a:off x="4269375" y="1490588"/>
            <a:ext cx="4725625" cy="280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Shape 189"/>
          <p:cNvSpPr txBox="1"/>
          <p:nvPr/>
        </p:nvSpPr>
        <p:spPr>
          <a:xfrm>
            <a:off x="7146375" y="4705000"/>
            <a:ext cx="1848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Praneetha Jaladanki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0" name="Shape 19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1122" y="2083573"/>
            <a:ext cx="1620625" cy="186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Shape 19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285239" y="2083575"/>
            <a:ext cx="1620625" cy="162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 txBox="1"/>
          <p:nvPr/>
        </p:nvSpPr>
        <p:spPr>
          <a:xfrm>
            <a:off x="0" y="4717323"/>
            <a:ext cx="80793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type="title"/>
          </p:nvPr>
        </p:nvSpPr>
        <p:spPr>
          <a:xfrm>
            <a:off x="338725" y="12830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</a:pPr>
            <a:r>
              <a:rPr b="1" i="0" lang="en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Proposed solution</a:t>
            </a:r>
            <a:endParaRPr b="1" i="0" sz="26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98" name="Shape 198"/>
          <p:cNvPicPr preferRelativeResize="0"/>
          <p:nvPr/>
        </p:nvPicPr>
        <p:blipFill rotWithShape="1">
          <a:blip r:embed="rId3">
            <a:alphaModFix/>
          </a:blip>
          <a:srcRect b="0" l="3566" r="0" t="11862"/>
          <a:stretch/>
        </p:blipFill>
        <p:spPr>
          <a:xfrm>
            <a:off x="6070850" y="1060127"/>
            <a:ext cx="2624225" cy="15116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9" name="Shape 199"/>
          <p:cNvGrpSpPr/>
          <p:nvPr/>
        </p:nvGrpSpPr>
        <p:grpSpPr>
          <a:xfrm>
            <a:off x="338725" y="2057400"/>
            <a:ext cx="2885375" cy="2844575"/>
            <a:chOff x="338725" y="2057400"/>
            <a:chExt cx="2885375" cy="2844575"/>
          </a:xfrm>
        </p:grpSpPr>
        <p:pic>
          <p:nvPicPr>
            <p:cNvPr id="200" name="Shape 200"/>
            <p:cNvPicPr preferRelativeResize="0"/>
            <p:nvPr/>
          </p:nvPicPr>
          <p:blipFill rotWithShape="1">
            <a:blip r:embed="rId4">
              <a:alphaModFix/>
            </a:blip>
            <a:srcRect b="0" l="10158" r="6847" t="4297"/>
            <a:stretch/>
          </p:blipFill>
          <p:spPr>
            <a:xfrm>
              <a:off x="338725" y="2057400"/>
              <a:ext cx="2885375" cy="1674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1" name="Shape 20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11550" y="3732125"/>
              <a:ext cx="2339725" cy="11698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02" name="Shape 20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297538" y="1438587"/>
            <a:ext cx="1217350" cy="99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Shape 203"/>
          <p:cNvPicPr preferRelativeResize="0"/>
          <p:nvPr/>
        </p:nvPicPr>
        <p:blipFill rotWithShape="1">
          <a:blip r:embed="rId7">
            <a:alphaModFix/>
          </a:blip>
          <a:srcRect b="10365" l="11200" r="4333" t="5965"/>
          <a:stretch/>
        </p:blipFill>
        <p:spPr>
          <a:xfrm>
            <a:off x="3904662" y="2710390"/>
            <a:ext cx="2003122" cy="99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Shape 204"/>
          <p:cNvPicPr preferRelativeResize="0"/>
          <p:nvPr/>
        </p:nvPicPr>
        <p:blipFill rotWithShape="1">
          <a:blip r:embed="rId8">
            <a:alphaModFix/>
          </a:blip>
          <a:srcRect b="52059" l="2789" r="0" t="0"/>
          <a:stretch/>
        </p:blipFill>
        <p:spPr>
          <a:xfrm>
            <a:off x="4822875" y="3982225"/>
            <a:ext cx="1926400" cy="1042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Shape 205"/>
          <p:cNvPicPr preferRelativeResize="0"/>
          <p:nvPr/>
        </p:nvPicPr>
        <p:blipFill rotWithShape="1">
          <a:blip r:embed="rId9">
            <a:alphaModFix/>
          </a:blip>
          <a:srcRect b="11850" l="5964" r="1562" t="25243"/>
          <a:stretch/>
        </p:blipFill>
        <p:spPr>
          <a:xfrm>
            <a:off x="6811404" y="2976249"/>
            <a:ext cx="1619294" cy="116985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Shape 206"/>
          <p:cNvSpPr txBox="1"/>
          <p:nvPr/>
        </p:nvSpPr>
        <p:spPr>
          <a:xfrm>
            <a:off x="7146375" y="4705000"/>
            <a:ext cx="1848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Praneetha Jaladanki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Shape 207"/>
          <p:cNvSpPr txBox="1"/>
          <p:nvPr/>
        </p:nvSpPr>
        <p:spPr>
          <a:xfrm>
            <a:off x="0" y="4717323"/>
            <a:ext cx="80793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Shape 2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Shape 213"/>
          <p:cNvSpPr txBox="1"/>
          <p:nvPr/>
        </p:nvSpPr>
        <p:spPr>
          <a:xfrm>
            <a:off x="6909350" y="4705000"/>
            <a:ext cx="2085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Durga Charan Potukuru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Shape 214"/>
          <p:cNvSpPr txBox="1"/>
          <p:nvPr/>
        </p:nvSpPr>
        <p:spPr>
          <a:xfrm rot="-126469">
            <a:off x="545091" y="549181"/>
            <a:ext cx="4453513" cy="6898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en" sz="2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Tools and technologies</a:t>
            </a:r>
            <a:endParaRPr b="1" i="0" sz="2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0" y="4717323"/>
            <a:ext cx="80793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Shape 2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074" y="782675"/>
            <a:ext cx="6535876" cy="424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Shape 221"/>
          <p:cNvSpPr txBox="1"/>
          <p:nvPr/>
        </p:nvSpPr>
        <p:spPr>
          <a:xfrm>
            <a:off x="493775" y="1315100"/>
            <a:ext cx="2133900" cy="3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en" sz="2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Other tools</a:t>
            </a:r>
            <a:endParaRPr b="1" i="0" sz="2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Github</a:t>
            </a:r>
            <a:endParaRPr b="0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Slack</a:t>
            </a:r>
            <a:endParaRPr/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Trello</a:t>
            </a:r>
            <a:endParaRPr b="0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Google docs</a:t>
            </a:r>
            <a:endParaRPr b="0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Canvas</a:t>
            </a:r>
            <a:endParaRPr b="0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D3.js</a:t>
            </a:r>
            <a:endParaRPr b="0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2" name="Shape 222"/>
          <p:cNvSpPr txBox="1"/>
          <p:nvPr/>
        </p:nvSpPr>
        <p:spPr>
          <a:xfrm>
            <a:off x="6909350" y="4705000"/>
            <a:ext cx="2085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Durga Charan Potukuru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Shape 223"/>
          <p:cNvSpPr txBox="1"/>
          <p:nvPr/>
        </p:nvSpPr>
        <p:spPr>
          <a:xfrm>
            <a:off x="0" y="4717323"/>
            <a:ext cx="80793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r>
            <a:endParaRPr/>
          </a:p>
        </p:txBody>
      </p:sp>
      <p:pic>
        <p:nvPicPr>
          <p:cNvPr descr="Related image" id="224" name="Shape 2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72153" y="782675"/>
            <a:ext cx="1475267" cy="14752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/>
          <p:nvPr>
            <p:ph type="title"/>
          </p:nvPr>
        </p:nvSpPr>
        <p:spPr>
          <a:xfrm>
            <a:off x="2933800" y="500900"/>
            <a:ext cx="21861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</a:pPr>
            <a:r>
              <a:rPr b="1" i="0" lang="en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Work-Flow</a:t>
            </a:r>
            <a:endParaRPr b="1" i="0" sz="26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0" name="Shape 230"/>
          <p:cNvSpPr txBox="1"/>
          <p:nvPr/>
        </p:nvSpPr>
        <p:spPr>
          <a:xfrm>
            <a:off x="6909350" y="4705000"/>
            <a:ext cx="2085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Krishna Veni Karri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Shape 231"/>
          <p:cNvSpPr txBox="1"/>
          <p:nvPr/>
        </p:nvSpPr>
        <p:spPr>
          <a:xfrm>
            <a:off x="0" y="4717323"/>
            <a:ext cx="80793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</a:t>
            </a:r>
            <a:endParaRPr/>
          </a:p>
        </p:txBody>
      </p:sp>
      <p:pic>
        <p:nvPicPr>
          <p:cNvPr id="232" name="Shape 2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5600" y="1365600"/>
            <a:ext cx="7514551" cy="344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/>
          <p:nvPr>
            <p:ph type="title"/>
          </p:nvPr>
        </p:nvSpPr>
        <p:spPr>
          <a:xfrm>
            <a:off x="729450" y="1318650"/>
            <a:ext cx="3842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</a:pPr>
            <a:r>
              <a:rPr b="1" i="0" lang="en" sz="26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Database design</a:t>
            </a:r>
            <a:endParaRPr b="1" i="0" sz="26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8" name="Shape 238"/>
          <p:cNvSpPr txBox="1"/>
          <p:nvPr/>
        </p:nvSpPr>
        <p:spPr>
          <a:xfrm>
            <a:off x="5546450" y="1979175"/>
            <a:ext cx="31998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Shape 239"/>
          <p:cNvSpPr txBox="1"/>
          <p:nvPr/>
        </p:nvSpPr>
        <p:spPr>
          <a:xfrm>
            <a:off x="6174550" y="1318650"/>
            <a:ext cx="22992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Collection: Tweet</a:t>
            </a:r>
            <a:endParaRPr b="0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Attributes:</a:t>
            </a:r>
            <a:endParaRPr b="0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0" name="Shape 2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72900" y="2287325"/>
            <a:ext cx="3451200" cy="227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Shape 2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2025" y="1804775"/>
            <a:ext cx="4706675" cy="339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Shape 242"/>
          <p:cNvSpPr txBox="1"/>
          <p:nvPr/>
        </p:nvSpPr>
        <p:spPr>
          <a:xfrm>
            <a:off x="6909350" y="4705000"/>
            <a:ext cx="2085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Krishna Veni Karri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Shape 243"/>
          <p:cNvSpPr txBox="1"/>
          <p:nvPr/>
        </p:nvSpPr>
        <p:spPr>
          <a:xfrm>
            <a:off x="0" y="4717323"/>
            <a:ext cx="80793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